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63F9-C423-944D-A9DF-1DBECB318C27}" type="datetimeFigureOut">
              <a:rPr lang="en-US" smtClean="0"/>
              <a:t>2/19/15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CC029-E3D0-6245-BB32-D3A276500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663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63F9-C423-944D-A9DF-1DBECB318C27}" type="datetimeFigureOut">
              <a:rPr lang="en-US" smtClean="0"/>
              <a:t>2/19/15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CC029-E3D0-6245-BB32-D3A276500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139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63F9-C423-944D-A9DF-1DBECB318C27}" type="datetimeFigureOut">
              <a:rPr lang="en-US" smtClean="0"/>
              <a:t>2/19/15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CC029-E3D0-6245-BB32-D3A276500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09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63F9-C423-944D-A9DF-1DBECB318C27}" type="datetimeFigureOut">
              <a:rPr lang="en-US" smtClean="0"/>
              <a:t>2/19/15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CC029-E3D0-6245-BB32-D3A276500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19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63F9-C423-944D-A9DF-1DBECB318C27}" type="datetimeFigureOut">
              <a:rPr lang="en-US" smtClean="0"/>
              <a:t>2/19/15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CC029-E3D0-6245-BB32-D3A276500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17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63F9-C423-944D-A9DF-1DBECB318C27}" type="datetimeFigureOut">
              <a:rPr lang="en-US" smtClean="0"/>
              <a:t>2/19/15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CC029-E3D0-6245-BB32-D3A276500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586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63F9-C423-944D-A9DF-1DBECB318C27}" type="datetimeFigureOut">
              <a:rPr lang="en-US" smtClean="0"/>
              <a:t>2/19/15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CC029-E3D0-6245-BB32-D3A276500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472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63F9-C423-944D-A9DF-1DBECB318C27}" type="datetimeFigureOut">
              <a:rPr lang="en-US" smtClean="0"/>
              <a:t>2/19/15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CC029-E3D0-6245-BB32-D3A276500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920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63F9-C423-944D-A9DF-1DBECB318C27}" type="datetimeFigureOut">
              <a:rPr lang="en-US" smtClean="0"/>
              <a:t>2/19/15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CC029-E3D0-6245-BB32-D3A276500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954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63F9-C423-944D-A9DF-1DBECB318C27}" type="datetimeFigureOut">
              <a:rPr lang="en-US" smtClean="0"/>
              <a:t>2/19/15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CC029-E3D0-6245-BB32-D3A276500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82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63F9-C423-944D-A9DF-1DBECB318C27}" type="datetimeFigureOut">
              <a:rPr lang="en-US" smtClean="0"/>
              <a:t>2/19/15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CC029-E3D0-6245-BB32-D3A276500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17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63F9-C423-944D-A9DF-1DBECB318C27}" type="datetimeFigureOut">
              <a:rPr lang="en-US" smtClean="0"/>
              <a:t>2/19/15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CC029-E3D0-6245-BB32-D3A276500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890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3554" y="249281"/>
            <a:ext cx="1543040" cy="605379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Helvetica Neue"/>
                <a:cs typeface="Helvetica Neue"/>
              </a:rPr>
              <a:t>Stan Model Code (.</a:t>
            </a:r>
            <a:r>
              <a:rPr lang="en-US" dirty="0" err="1" smtClean="0">
                <a:solidFill>
                  <a:schemeClr val="tx1"/>
                </a:solidFill>
                <a:latin typeface="Helvetica Neue"/>
                <a:cs typeface="Helvetica Neue"/>
              </a:rPr>
              <a:t>stan</a:t>
            </a:r>
            <a:r>
              <a:rPr lang="en-US" dirty="0" smtClean="0">
                <a:solidFill>
                  <a:schemeClr val="tx1"/>
                </a:solidFill>
                <a:latin typeface="Helvetica Neue"/>
                <a:cs typeface="Helvetica Neue"/>
              </a:rPr>
              <a:t>)</a:t>
            </a:r>
            <a:endParaRPr lang="en-US" dirty="0">
              <a:solidFill>
                <a:schemeClr val="tx1"/>
              </a:solidFill>
              <a:latin typeface="Helvetica Neue"/>
              <a:cs typeface="Helvetica Neue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1140" y="249281"/>
            <a:ext cx="1341260" cy="605379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Helvetica Neue"/>
                <a:cs typeface="Helvetica Neue"/>
              </a:rPr>
              <a:t>Setup script (.R)</a:t>
            </a:r>
            <a:endParaRPr lang="en-US" dirty="0">
              <a:solidFill>
                <a:schemeClr val="tx1"/>
              </a:solidFill>
              <a:latin typeface="Helvetica Neue"/>
              <a:cs typeface="Helvetica Neue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2296" y="1683651"/>
            <a:ext cx="998947" cy="354202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Helvetica Neue"/>
                <a:cs typeface="Helvetica Neue"/>
              </a:rPr>
              <a:t>RStan</a:t>
            </a:r>
            <a:endParaRPr lang="en-US" dirty="0">
              <a:solidFill>
                <a:schemeClr val="tx1"/>
              </a:solidFill>
              <a:latin typeface="Helvetica Neue"/>
              <a:cs typeface="Helvetica Neue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1971" y="2597655"/>
            <a:ext cx="939597" cy="372196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Helvetica Neue"/>
                <a:cs typeface="Helvetica Neue"/>
              </a:rPr>
              <a:t>Stan</a:t>
            </a:r>
            <a:endParaRPr lang="en-US" dirty="0">
              <a:solidFill>
                <a:schemeClr val="tx1"/>
              </a:solidFill>
              <a:latin typeface="Helvetica Neue"/>
              <a:cs typeface="Helvetica Neue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73554" y="2597655"/>
            <a:ext cx="1270042" cy="372196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Helvetica Neue"/>
                <a:cs typeface="Helvetica Neue"/>
              </a:rPr>
              <a:t>C++ code</a:t>
            </a:r>
            <a:endParaRPr lang="en-US" dirty="0">
              <a:solidFill>
                <a:schemeClr val="tx1"/>
              </a:solidFill>
              <a:latin typeface="Helvetica Neue"/>
              <a:cs typeface="Helvetica Neue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74709" y="2597655"/>
            <a:ext cx="1220658" cy="372196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Helvetica Neue"/>
                <a:cs typeface="Helvetica Neue"/>
              </a:rPr>
              <a:t>Compiler</a:t>
            </a:r>
            <a:endParaRPr lang="en-US" dirty="0">
              <a:solidFill>
                <a:schemeClr val="tx1"/>
              </a:solidFill>
              <a:latin typeface="Helvetica Neue"/>
              <a:cs typeface="Helvetica Neue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70741" y="1683651"/>
            <a:ext cx="1428593" cy="411630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Helvetica Neue"/>
                <a:cs typeface="Helvetica Neue"/>
              </a:rPr>
              <a:t>Model Run</a:t>
            </a:r>
            <a:endParaRPr lang="en-US" dirty="0">
              <a:solidFill>
                <a:schemeClr val="tx1"/>
              </a:solidFill>
              <a:latin typeface="Helvetica Neue"/>
              <a:cs typeface="Helvetica Neue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39780" y="1681740"/>
            <a:ext cx="973302" cy="356112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Helvetica Neue"/>
                <a:cs typeface="Helvetica Neue"/>
              </a:rPr>
              <a:t>Data</a:t>
            </a:r>
            <a:endParaRPr lang="en-US" dirty="0">
              <a:solidFill>
                <a:schemeClr val="tx1"/>
              </a:solidFill>
              <a:latin typeface="Helvetica Neue"/>
              <a:cs typeface="Helvetica Neue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59701" y="888760"/>
            <a:ext cx="1050673" cy="423501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Helvetica Neue"/>
                <a:cs typeface="Helvetica Neue"/>
              </a:rPr>
              <a:t>Results</a:t>
            </a:r>
            <a:endParaRPr lang="en-US" dirty="0">
              <a:solidFill>
                <a:schemeClr val="tx1"/>
              </a:solidFill>
              <a:latin typeface="Helvetica Neue"/>
              <a:cs typeface="Helvetica Neue"/>
            </a:endParaRPr>
          </a:p>
        </p:txBody>
      </p:sp>
      <p:cxnSp>
        <p:nvCxnSpPr>
          <p:cNvPr id="15" name="Straight Arrow Connector 14"/>
          <p:cNvCxnSpPr>
            <a:stCxn id="4" idx="2"/>
          </p:cNvCxnSpPr>
          <p:nvPr/>
        </p:nvCxnSpPr>
        <p:spPr>
          <a:xfrm flipH="1">
            <a:off x="1331243" y="854660"/>
            <a:ext cx="1113831" cy="8289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2" idx="1"/>
            <a:endCxn id="7" idx="3"/>
          </p:cNvCxnSpPr>
          <p:nvPr/>
        </p:nvCxnSpPr>
        <p:spPr>
          <a:xfrm flipH="1">
            <a:off x="1331243" y="1859796"/>
            <a:ext cx="508537" cy="9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6" idx="2"/>
            <a:endCxn id="7" idx="0"/>
          </p:cNvCxnSpPr>
          <p:nvPr/>
        </p:nvCxnSpPr>
        <p:spPr>
          <a:xfrm>
            <a:off x="831770" y="854660"/>
            <a:ext cx="0" cy="8289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7" idx="2"/>
            <a:endCxn id="8" idx="0"/>
          </p:cNvCxnSpPr>
          <p:nvPr/>
        </p:nvCxnSpPr>
        <p:spPr>
          <a:xfrm>
            <a:off x="831770" y="2037853"/>
            <a:ext cx="0" cy="5598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8" idx="3"/>
            <a:endCxn id="9" idx="1"/>
          </p:cNvCxnSpPr>
          <p:nvPr/>
        </p:nvCxnSpPr>
        <p:spPr>
          <a:xfrm>
            <a:off x="1301568" y="2783753"/>
            <a:ext cx="37198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9" idx="3"/>
            <a:endCxn id="10" idx="1"/>
          </p:cNvCxnSpPr>
          <p:nvPr/>
        </p:nvCxnSpPr>
        <p:spPr>
          <a:xfrm>
            <a:off x="2943596" y="2783753"/>
            <a:ext cx="4311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0" idx="0"/>
            <a:endCxn id="11" idx="2"/>
          </p:cNvCxnSpPr>
          <p:nvPr/>
        </p:nvCxnSpPr>
        <p:spPr>
          <a:xfrm flipV="1">
            <a:off x="3985038" y="2095281"/>
            <a:ext cx="0" cy="50237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1" idx="0"/>
            <a:endCxn id="13" idx="2"/>
          </p:cNvCxnSpPr>
          <p:nvPr/>
        </p:nvCxnSpPr>
        <p:spPr>
          <a:xfrm flipV="1">
            <a:off x="3985038" y="1312261"/>
            <a:ext cx="0" cy="3713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123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24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Cameron Bracken</dc:creator>
  <cp:lastModifiedBy>Cameron Bracken</cp:lastModifiedBy>
  <cp:revision>5</cp:revision>
  <dcterms:created xsi:type="dcterms:W3CDTF">2015-02-20T02:47:01Z</dcterms:created>
  <dcterms:modified xsi:type="dcterms:W3CDTF">2015-02-20T03:05:29Z</dcterms:modified>
</cp:coreProperties>
</file>